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3F71C-A212-4331-BEA7-4D8054B60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A4DC96-7363-443E-AE59-DBF7078221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73C4B-BD20-4F97-8B40-FC75AF019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E3C24-136F-4B4B-BE7A-5BAAC594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3A9A-FEC3-4F38-8402-1EF8A5AD8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3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02EB4-39F0-4FBB-8FFD-06AFAF064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53A060-0721-4407-A2FD-FB7CF0EBC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A7107-7688-492A-B904-B5A7E0480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6AE9E-AA42-4F26-B0ED-59E2D7C99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47E43-A48B-42F1-AEB5-2B40322FC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54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C30F96-D143-46DB-8DFE-6C883C47C6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C79FFC-9235-4A9A-BF74-E149B4D5C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22431-4BB2-4A43-A934-7EED1BD18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4FC99-BA55-49C1-8061-C86D1FBE6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E6FBC-B026-4383-835A-D52D9A2AC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629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58D8E-1F05-4D48-86BF-083E9374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18F18-9E3D-4DED-A4A9-E4060EFFE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EA2CB-7AF0-439D-B66C-6E5333FB5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07D76-C91D-4C70-AAA4-9B3EDF4A0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341C5-C8D1-4E4D-BCB8-E47E0E5B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6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80505-756A-465E-9F02-3BBFA1687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A0277-D2DE-49AA-A043-9017DB124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6DB50-9376-41B0-AD26-3AD5E971C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7A4E3-3A60-40D8-ABF4-DAC07109D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49EB2-28CF-4060-9298-39333C94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12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87104-93CE-47BB-9451-E32DB4E89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4552E-0580-4171-AACF-073EBC9EA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A1D066-6484-4DDA-8EA6-FAE0F4F28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528429-8CD8-4CE8-A980-759174674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3DE988-F8F9-4665-9705-D06055684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CC61D8-F132-44B6-AAF1-7801E6585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9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FD8F-4342-4BFF-8744-97E21FD85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B0AA40-038E-48A2-83F4-26D5E41A4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90045A-F950-41B1-A279-1E0757CC7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21331F-4585-4B97-B832-A88681772F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5A0724-4646-4500-A50C-96EBB139C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979531-A58D-4456-AEAF-1A7B8DE3E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EBAD4C-4DAB-4745-A0B1-1BDA34EC8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92FEB7-48E8-4E56-8B47-BA74F64ED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56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F413B-AB7F-41F0-BD1C-CF6497C9A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7CD59-076A-45C0-81AB-E71F2ECF7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58B68D-5109-4074-B24A-A4A8ABF44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E6009-7A22-4D85-88BB-43496B5BA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70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7E1831-AA48-45F2-8138-0E7F097D0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0CDE1-73A1-4A64-B312-A0B3344FD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A7407-B141-4783-8E30-6D5C1253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3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A116F-2BE6-416C-8E50-88E871357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3423F-91EB-4CEA-94F7-DD2674749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20B5D-84A7-4EEB-A277-388765588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144768-5991-4671-A9DF-3506468A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3FB008-9EA2-4259-9A86-8AF31D4A4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15D26-EFD9-4F29-8092-1E0170175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33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70438-38F4-4FEE-AB1F-37B4E5C9F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AE1F38-E5AD-48EA-ADC6-A614EAD458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C3374-F262-48D2-A6AD-3620BFF3A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44D91-5CCF-40BB-BCA6-FF12C2670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268927-959A-4A08-9BB6-E2FB2970D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FB564-8241-4F87-8BF9-24DC19266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89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991621-7024-4833-8690-09C634214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AE307-4C60-49CE-8F7A-3405C1D61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E5488-9097-422A-9A23-0A91F170D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E9728-4EF4-4756-9648-692514F40515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F0ECC-04C6-476D-9C4E-51B0A1792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648A1-F356-4879-A997-CB3432908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8842-A5EE-478A-8AC5-1408E47A1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7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C8637-461E-4805-AAA7-5919082EA0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107E4-9AF6-477E-B628-4011D214EC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2BEA72-0855-486B-B2E8-46EF100A2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80" y="327391"/>
            <a:ext cx="11301439" cy="62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63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B8861D-3D59-4DE6-BC2A-1341DABC0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97" y="552200"/>
            <a:ext cx="11362405" cy="575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33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8170CF-A6FB-4AD1-8B85-481B9CFF1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73" y="315960"/>
            <a:ext cx="11453853" cy="62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31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318854-5B35-47E0-B01B-F8714EF18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30" y="754148"/>
            <a:ext cx="10379339" cy="5349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26115F-BA53-4031-8482-CA37C5ADD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878" y="754148"/>
            <a:ext cx="1996613" cy="52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77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9BDD9E-F585-4B11-B8DC-9DC745B49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57" y="266426"/>
            <a:ext cx="11834886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33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AC6E4C-BE22-4521-AB81-D94835FCD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797" y="840839"/>
            <a:ext cx="3764606" cy="51363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EE15A80-F5A2-41D3-AFC9-1B1378D60716}"/>
              </a:ext>
            </a:extLst>
          </p:cNvPr>
          <p:cNvSpPr/>
          <p:nvPr/>
        </p:nvSpPr>
        <p:spPr>
          <a:xfrm>
            <a:off x="5467140" y="5935955"/>
            <a:ext cx="1645023" cy="9038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</a:rPr>
              <a:t> بخش تست قطعات 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E6194C-5D41-442D-9C2C-640673F77826}"/>
              </a:ext>
            </a:extLst>
          </p:cNvPr>
          <p:cNvSpPr/>
          <p:nvPr/>
        </p:nvSpPr>
        <p:spPr>
          <a:xfrm>
            <a:off x="1783976" y="2214282"/>
            <a:ext cx="1936377" cy="1936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ULN  </a:t>
            </a:r>
            <a:endParaRPr lang="fa-IR" b="1" dirty="0">
              <a:solidFill>
                <a:schemeClr val="tx1"/>
              </a:solidFill>
            </a:endParaRPr>
          </a:p>
          <a:p>
            <a:pPr algn="ctr"/>
            <a:r>
              <a:rPr lang="fa-IR" b="1" dirty="0">
                <a:solidFill>
                  <a:schemeClr val="tx1"/>
                </a:solidFill>
              </a:rPr>
              <a:t> را در سوکت قرار دهید میکروسویچ قرمز را فشار دهید باید تمامی 7 ال ای دی روشن شود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5BC8C0C-3498-444A-9414-68CF3332EC76}"/>
              </a:ext>
            </a:extLst>
          </p:cNvPr>
          <p:cNvSpPr/>
          <p:nvPr/>
        </p:nvSpPr>
        <p:spPr>
          <a:xfrm>
            <a:off x="3962400" y="3074894"/>
            <a:ext cx="403412" cy="20618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C93D22-2469-4563-B2A1-E61991B4ADE9}"/>
              </a:ext>
            </a:extLst>
          </p:cNvPr>
          <p:cNvSpPr/>
          <p:nvPr/>
        </p:nvSpPr>
        <p:spPr>
          <a:xfrm>
            <a:off x="1783977" y="4285129"/>
            <a:ext cx="1936376" cy="1515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OPAMPS</a:t>
            </a:r>
            <a:r>
              <a:rPr lang="fa-I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fa-IR" b="1" dirty="0">
                <a:solidFill>
                  <a:schemeClr val="tx1"/>
                </a:solidFill>
              </a:rPr>
              <a:t> 1 و2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endParaRPr lang="fa-IR" b="1" dirty="0">
              <a:solidFill>
                <a:schemeClr val="tx1"/>
              </a:solidFill>
            </a:endParaRPr>
          </a:p>
          <a:p>
            <a:pPr algn="ctr"/>
            <a:r>
              <a:rPr lang="fa-IR" b="1" dirty="0">
                <a:solidFill>
                  <a:schemeClr val="tx1"/>
                </a:solidFill>
              </a:rPr>
              <a:t>ای سی را در سوکت قرار دهید با  کلیک روی میکروسویچ ال ای دی روشن شود 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72B6830-28D0-4ACB-BF07-A847393524F7}"/>
              </a:ext>
            </a:extLst>
          </p:cNvPr>
          <p:cNvSpPr/>
          <p:nvPr/>
        </p:nvSpPr>
        <p:spPr>
          <a:xfrm>
            <a:off x="3962400" y="4536028"/>
            <a:ext cx="403412" cy="20618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BC2028BA-ABFB-4E36-8F35-0021FB80471F}"/>
              </a:ext>
            </a:extLst>
          </p:cNvPr>
          <p:cNvSpPr/>
          <p:nvPr/>
        </p:nvSpPr>
        <p:spPr>
          <a:xfrm>
            <a:off x="5233197" y="4536028"/>
            <a:ext cx="403412" cy="20618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59D21B6-EDF2-48B8-8AA7-B83564692C5A}"/>
              </a:ext>
            </a:extLst>
          </p:cNvPr>
          <p:cNvSpPr/>
          <p:nvPr/>
        </p:nvSpPr>
        <p:spPr>
          <a:xfrm>
            <a:off x="3720353" y="6036164"/>
            <a:ext cx="1645023" cy="80362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</a:rPr>
              <a:t>میکروسویچ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B1957191-A1F1-48C1-890B-2055A9D7C355}"/>
              </a:ext>
            </a:extLst>
          </p:cNvPr>
          <p:cNvSpPr/>
          <p:nvPr/>
        </p:nvSpPr>
        <p:spPr>
          <a:xfrm rot="16200000">
            <a:off x="4285130" y="5933070"/>
            <a:ext cx="403412" cy="20618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D0070E-0DDF-4077-A35C-EBC20F348ED9}"/>
              </a:ext>
            </a:extLst>
          </p:cNvPr>
          <p:cNvSpPr/>
          <p:nvPr/>
        </p:nvSpPr>
        <p:spPr>
          <a:xfrm>
            <a:off x="1783977" y="300320"/>
            <a:ext cx="1936376" cy="151503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</a:rPr>
              <a:t>توجه !  در زمان استتفاده از این بخش حتما تغذیه شبیه ساز اتصال و میکروسویچ روشن باشد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D42A7C-EE65-4890-BAE1-30D580CE5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21" y="300320"/>
            <a:ext cx="1303133" cy="1515034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08CF869A-DE00-444C-99F5-BED040478D68}"/>
              </a:ext>
            </a:extLst>
          </p:cNvPr>
          <p:cNvSpPr/>
          <p:nvPr/>
        </p:nvSpPr>
        <p:spPr>
          <a:xfrm rot="10800000">
            <a:off x="1319533" y="1317811"/>
            <a:ext cx="403412" cy="20618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2873CF-8AF0-42DA-97EC-FBD5F6960304}"/>
              </a:ext>
            </a:extLst>
          </p:cNvPr>
          <p:cNvSpPr/>
          <p:nvPr/>
        </p:nvSpPr>
        <p:spPr>
          <a:xfrm>
            <a:off x="8247529" y="1613648"/>
            <a:ext cx="1936377" cy="2429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</a:rPr>
              <a:t>فتو ترایاک </a:t>
            </a:r>
          </a:p>
          <a:p>
            <a:pPr algn="ctr"/>
            <a:r>
              <a:rPr lang="fa-IR" b="1" dirty="0">
                <a:solidFill>
                  <a:schemeClr val="tx1"/>
                </a:solidFill>
              </a:rPr>
              <a:t>فتو تریستور</a:t>
            </a:r>
          </a:p>
          <a:p>
            <a:pPr algn="ctr"/>
            <a:r>
              <a:rPr lang="fa-IR" b="1" dirty="0">
                <a:solidFill>
                  <a:schemeClr val="tx1"/>
                </a:solidFill>
              </a:rPr>
              <a:t>فتو ترانزیستور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endParaRPr lang="fa-IR" b="1" dirty="0">
              <a:solidFill>
                <a:schemeClr val="tx1"/>
              </a:solidFill>
            </a:endParaRPr>
          </a:p>
          <a:p>
            <a:pPr algn="ctr"/>
            <a:r>
              <a:rPr lang="fa-IR" b="1" dirty="0">
                <a:solidFill>
                  <a:schemeClr val="tx1"/>
                </a:solidFill>
              </a:rPr>
              <a:t>در زمان سلامت قطعات ال ای دی روشن می شود  </a:t>
            </a:r>
          </a:p>
          <a:p>
            <a:pPr algn="ctr"/>
            <a:r>
              <a:rPr lang="fa-IR" b="1" dirty="0">
                <a:solidFill>
                  <a:schemeClr val="tx1"/>
                </a:solidFill>
              </a:rPr>
              <a:t>برای تست مجدد میروسویچ ریست را بزنید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D84918-F7C6-465C-8D66-7C3DF0513353}"/>
              </a:ext>
            </a:extLst>
          </p:cNvPr>
          <p:cNvSpPr/>
          <p:nvPr/>
        </p:nvSpPr>
        <p:spPr>
          <a:xfrm>
            <a:off x="8247530" y="4285128"/>
            <a:ext cx="1936376" cy="1692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TL431</a:t>
            </a:r>
            <a:endParaRPr lang="fa-IR" b="1" dirty="0">
              <a:solidFill>
                <a:schemeClr val="tx1"/>
              </a:solidFill>
            </a:endParaRPr>
          </a:p>
          <a:p>
            <a:pPr algn="ctr"/>
            <a:r>
              <a:rPr lang="fa-IR" b="1" dirty="0">
                <a:solidFill>
                  <a:schemeClr val="tx1"/>
                </a:solidFill>
              </a:rPr>
              <a:t>ای سی را در سوکت قرار دهید با تغییر پتانسیومتر ال ای روشن و خاموش می شود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9916CE20-8B92-4887-9BB8-8A353393DEDC}"/>
              </a:ext>
            </a:extLst>
          </p:cNvPr>
          <p:cNvSpPr/>
          <p:nvPr/>
        </p:nvSpPr>
        <p:spPr>
          <a:xfrm rot="10800000">
            <a:off x="7624484" y="3177988"/>
            <a:ext cx="403412" cy="20618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542A8E41-48B0-4A20-8DA5-5E7345776013}"/>
              </a:ext>
            </a:extLst>
          </p:cNvPr>
          <p:cNvSpPr/>
          <p:nvPr/>
        </p:nvSpPr>
        <p:spPr>
          <a:xfrm rot="10800000">
            <a:off x="7747697" y="4652569"/>
            <a:ext cx="403412" cy="20618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92E422C-EB71-4866-B30B-78ADD6F216C1}"/>
              </a:ext>
            </a:extLst>
          </p:cNvPr>
          <p:cNvSpPr/>
          <p:nvPr/>
        </p:nvSpPr>
        <p:spPr>
          <a:xfrm>
            <a:off x="10403539" y="1613649"/>
            <a:ext cx="1936376" cy="23577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</a:rPr>
              <a:t>اپتو کوپلر را در بالای سوکت برای تست قرار دهید </a:t>
            </a:r>
          </a:p>
          <a:p>
            <a:pPr algn="ctr"/>
            <a:r>
              <a:rPr lang="fa-IR" b="1" dirty="0">
                <a:solidFill>
                  <a:schemeClr val="tx1"/>
                </a:solidFill>
              </a:rPr>
              <a:t>با کلیک روی میکروسویچ ال ای دی روشن می شود 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0C7FAA1-43C9-4D20-B87F-48C06EF4C5A5}"/>
              </a:ext>
            </a:extLst>
          </p:cNvPr>
          <p:cNvSpPr/>
          <p:nvPr/>
        </p:nvSpPr>
        <p:spPr>
          <a:xfrm>
            <a:off x="6790761" y="2971800"/>
            <a:ext cx="347332" cy="20618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81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122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Seifolah Ghasemi</dc:creator>
  <cp:lastModifiedBy>Seifolah Ghasemi</cp:lastModifiedBy>
  <cp:revision>2</cp:revision>
  <dcterms:created xsi:type="dcterms:W3CDTF">2026-04-26T07:36:06Z</dcterms:created>
  <dcterms:modified xsi:type="dcterms:W3CDTF">2026-04-28T06:03:28Z</dcterms:modified>
</cp:coreProperties>
</file>